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60" r:id="rId4"/>
    <p:sldId id="261" r:id="rId5"/>
    <p:sldId id="262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80" d="100"/>
          <a:sy n="80" d="100"/>
        </p:scale>
        <p:origin x="-108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C666A-443E-42F3-9E7E-F454B6E16A76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7D1C6-9662-4F37-BF88-FD954EC14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2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D1C6-9662-4F37-BF88-FD954EC144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8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32C2-972A-43A3-985C-BC9287E8B63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EB32C2-972A-43A3-985C-BC9287E8B63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EBD8FF-88B8-4372-A367-4A2BF41D7A0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1" y="1340768"/>
            <a:ext cx="5760641" cy="194421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Я – гражданин России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ukon.su/netcat_files/Image/paspo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998857" cy="443711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ПАСПОРТ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Россия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Picture 2" descr="http://www.all-russia.ru/uploads/kar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214638" cy="5097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Столица нашей Родины – город Москва</a:t>
            </a:r>
          </a:p>
        </p:txBody>
      </p:sp>
      <p:pic>
        <p:nvPicPr>
          <p:cNvPr id="4" name="Picture 2" descr="http://i.dailymail.co.uk/i/pix/2010/02/21/article-1252699-085AE386000005DC-192_468x3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266" y="1669806"/>
            <a:ext cx="7380166" cy="518819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Глава Российского государства - Президент</a:t>
            </a:r>
          </a:p>
        </p:txBody>
      </p:sp>
      <p:pic>
        <p:nvPicPr>
          <p:cNvPr id="4" name="Picture 2" descr="http://img.lenta.ru/news/2008/11/05/poll/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368" y="1628800"/>
            <a:ext cx="6972267" cy="52292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80112" y="2492895"/>
            <a:ext cx="3384376" cy="4248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Georgia" pitchFamily="18" charset="0"/>
              </a:rPr>
              <a:t>"</a:t>
            </a:r>
            <a:r>
              <a:rPr lang="ru-RU" sz="2800" b="1" dirty="0">
                <a:latin typeface="Georgia" pitchFamily="18" charset="0"/>
              </a:rPr>
              <a:t>Флаг России"</a:t>
            </a:r>
          </a:p>
          <a:p>
            <a:pPr marL="0" indent="0" algn="ctr">
              <a:buNone/>
            </a:pPr>
            <a:r>
              <a:rPr lang="ru-RU" sz="2800" b="1" dirty="0">
                <a:latin typeface="Georgia" pitchFamily="18" charset="0"/>
              </a:rPr>
              <a:t>Белый цвет – березка,</a:t>
            </a:r>
          </a:p>
          <a:p>
            <a:pPr marL="0" indent="0" algn="ctr">
              <a:buNone/>
            </a:pPr>
            <a:r>
              <a:rPr lang="ru-RU" sz="2800" b="1" dirty="0">
                <a:latin typeface="Georgia" pitchFamily="18" charset="0"/>
              </a:rPr>
              <a:t>Синий – неба цвет,</a:t>
            </a:r>
          </a:p>
          <a:p>
            <a:pPr marL="0" indent="0" algn="ctr">
              <a:buNone/>
            </a:pPr>
            <a:r>
              <a:rPr lang="ru-RU" sz="2800" b="1" dirty="0">
                <a:latin typeface="Georgia" pitchFamily="18" charset="0"/>
              </a:rPr>
              <a:t>Красная полоска – солнечный рассвет!</a:t>
            </a:r>
          </a:p>
          <a:p>
            <a:pPr marL="0" indent="0" algn="ctr">
              <a:buNone/>
            </a:pPr>
            <a:endParaRPr lang="ru-RU" sz="2800" b="1" dirty="0"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Флаг – символ государства</a:t>
            </a:r>
          </a:p>
        </p:txBody>
      </p:sp>
      <p:pic>
        <p:nvPicPr>
          <p:cNvPr id="4" name="Picture 2" descr="http://globalrussians.com/sites/default/files/news/ros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8" y="2251415"/>
            <a:ext cx="5849845" cy="448995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3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8064" y="2564904"/>
            <a:ext cx="3456384" cy="407888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"Герб России"</a:t>
            </a:r>
          </a:p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У России величавой</a:t>
            </a:r>
          </a:p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На гербе орел двуглавый,</a:t>
            </a:r>
          </a:p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Чтоб на запад, на восток</a:t>
            </a:r>
          </a:p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Он смотреть бы сразу мог</a:t>
            </a:r>
          </a:p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Сильный, мудрый он и гордый,</a:t>
            </a:r>
          </a:p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Он – России дух свободный.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Герб России</a:t>
            </a:r>
          </a:p>
        </p:txBody>
      </p:sp>
      <p:pic>
        <p:nvPicPr>
          <p:cNvPr id="4" name="Picture 4" descr="http://wordweb.ru/uploads/posts/2011-04/1303291899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23551"/>
            <a:ext cx="4053796" cy="493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1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Гимн </a:t>
            </a:r>
            <a:r>
              <a:rPr lang="ru-RU" sz="3200" b="1" dirty="0">
                <a:latin typeface="Georgia" pitchFamily="18" charset="0"/>
              </a:rPr>
              <a:t>России</a:t>
            </a:r>
          </a:p>
        </p:txBody>
      </p:sp>
      <p:pic>
        <p:nvPicPr>
          <p:cNvPr id="5" name="Picture 2" descr="http://img1.liveinternet.ru/images/attach/c/2/84/147/84147343_large_Gimn_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71800"/>
            <a:ext cx="5904656" cy="4428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eblinks.ru/upload/11/b9/84/303/5386db6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6719">
            <a:off x="5734300" y="2881006"/>
            <a:ext cx="3333750" cy="254317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2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Georgia" pitchFamily="18" charset="0"/>
              </a:rPr>
              <a:t>В России проживают русские, татары, чуваши и многие другие народы</a:t>
            </a:r>
            <a:endParaRPr lang="ru-RU" sz="3200" dirty="0"/>
          </a:p>
        </p:txBody>
      </p:sp>
      <p:pic>
        <p:nvPicPr>
          <p:cNvPr id="4" name="Picture 2" descr="http://i048.radikal.ru/0712/51/996c2f82a79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7" y="2132856"/>
            <a:ext cx="906592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587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119</TotalTime>
  <Words>94</Words>
  <Application>Microsoft Office PowerPoint</Application>
  <PresentationFormat>Экран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Я – гражданин России</vt:lpstr>
      <vt:lpstr>ПАСПОРТ</vt:lpstr>
      <vt:lpstr>Россия</vt:lpstr>
      <vt:lpstr>Столица нашей Родины – город Москва</vt:lpstr>
      <vt:lpstr>Глава Российского государства - Президент</vt:lpstr>
      <vt:lpstr>Флаг – символ государства</vt:lpstr>
      <vt:lpstr>Герб России</vt:lpstr>
      <vt:lpstr>Гимн России</vt:lpstr>
      <vt:lpstr>В России проживают русские, татары, чуваши и многие другие народы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– гражданин России</dc:title>
  <dc:creator>Фарида</dc:creator>
  <cp:lastModifiedBy>Пользователь</cp:lastModifiedBy>
  <cp:revision>12</cp:revision>
  <dcterms:created xsi:type="dcterms:W3CDTF">2016-02-24T18:29:02Z</dcterms:created>
  <dcterms:modified xsi:type="dcterms:W3CDTF">2018-12-13T06:44:23Z</dcterms:modified>
</cp:coreProperties>
</file>