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2" r:id="rId3"/>
    <p:sldId id="283" r:id="rId4"/>
    <p:sldId id="284" r:id="rId5"/>
    <p:sldId id="257" r:id="rId6"/>
    <p:sldId id="263" r:id="rId7"/>
    <p:sldId id="264" r:id="rId8"/>
    <p:sldId id="266" r:id="rId9"/>
    <p:sldId id="267" r:id="rId10"/>
    <p:sldId id="258" r:id="rId11"/>
    <p:sldId id="268" r:id="rId12"/>
    <p:sldId id="270" r:id="rId13"/>
    <p:sldId id="274" r:id="rId14"/>
    <p:sldId id="285" r:id="rId15"/>
    <p:sldId id="269" r:id="rId16"/>
    <p:sldId id="286" r:id="rId17"/>
    <p:sldId id="271" r:id="rId18"/>
    <p:sldId id="287" r:id="rId19"/>
    <p:sldId id="272" r:id="rId20"/>
    <p:sldId id="288" r:id="rId21"/>
    <p:sldId id="279" r:id="rId22"/>
    <p:sldId id="281" r:id="rId23"/>
    <p:sldId id="273" r:id="rId24"/>
    <p:sldId id="277" r:id="rId25"/>
    <p:sldId id="265" r:id="rId26"/>
    <p:sldId id="280" r:id="rId27"/>
    <p:sldId id="275" r:id="rId28"/>
    <p:sldId id="276" r:id="rId29"/>
    <p:sldId id="278" r:id="rId30"/>
    <p:sldId id="289" r:id="rId31"/>
    <p:sldId id="293" r:id="rId32"/>
    <p:sldId id="290" r:id="rId33"/>
    <p:sldId id="294" r:id="rId34"/>
    <p:sldId id="295" r:id="rId35"/>
    <p:sldId id="296" r:id="rId36"/>
    <p:sldId id="297" r:id="rId37"/>
    <p:sldId id="298" r:id="rId38"/>
    <p:sldId id="259" r:id="rId39"/>
    <p:sldId id="292" r:id="rId40"/>
    <p:sldId id="291" r:id="rId41"/>
    <p:sldId id="260" r:id="rId42"/>
    <p:sldId id="261" r:id="rId43"/>
    <p:sldId id="262" r:id="rId4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9" d="100"/>
          <a:sy n="79" d="100"/>
        </p:scale>
        <p:origin x="1570" y="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8955E-F9FD-4B65-A09B-189E12D61B08}" type="datetimeFigureOut">
              <a:rPr lang="ru-RU" smtClean="0"/>
              <a:t>20.03.2024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02CD6-7B2C-4CB0-A717-F211E1D77B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82841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8955E-F9FD-4B65-A09B-189E12D61B08}" type="datetimeFigureOut">
              <a:rPr lang="ru-RU" smtClean="0"/>
              <a:t>20.03.2024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02CD6-7B2C-4CB0-A717-F211E1D77B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79396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8955E-F9FD-4B65-A09B-189E12D61B08}" type="datetimeFigureOut">
              <a:rPr lang="ru-RU" smtClean="0"/>
              <a:t>20.03.2024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02CD6-7B2C-4CB0-A717-F211E1D77B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39942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8955E-F9FD-4B65-A09B-189E12D61B08}" type="datetimeFigureOut">
              <a:rPr lang="ru-RU" smtClean="0"/>
              <a:t>20.03.2024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02CD6-7B2C-4CB0-A717-F211E1D77B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34535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8955E-F9FD-4B65-A09B-189E12D61B08}" type="datetimeFigureOut">
              <a:rPr lang="ru-RU" smtClean="0"/>
              <a:t>20.03.2024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02CD6-7B2C-4CB0-A717-F211E1D77B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05925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8955E-F9FD-4B65-A09B-189E12D61B08}" type="datetimeFigureOut">
              <a:rPr lang="ru-RU" smtClean="0"/>
              <a:t>20.03.2024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02CD6-7B2C-4CB0-A717-F211E1D77B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58367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8955E-F9FD-4B65-A09B-189E12D61B08}" type="datetimeFigureOut">
              <a:rPr lang="ru-RU" smtClean="0"/>
              <a:t>20.03.2024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02CD6-7B2C-4CB0-A717-F211E1D77B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1808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8955E-F9FD-4B65-A09B-189E12D61B08}" type="datetimeFigureOut">
              <a:rPr lang="ru-RU" smtClean="0"/>
              <a:t>20.03.2024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02CD6-7B2C-4CB0-A717-F211E1D77B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44517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8955E-F9FD-4B65-A09B-189E12D61B08}" type="datetimeFigureOut">
              <a:rPr lang="ru-RU" smtClean="0"/>
              <a:t>20.03.2024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02CD6-7B2C-4CB0-A717-F211E1D77B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64178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8955E-F9FD-4B65-A09B-189E12D61B08}" type="datetimeFigureOut">
              <a:rPr lang="ru-RU" smtClean="0"/>
              <a:t>20.03.2024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02CD6-7B2C-4CB0-A717-F211E1D77B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23168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8955E-F9FD-4B65-A09B-189E12D61B08}" type="datetimeFigureOut">
              <a:rPr lang="ru-RU" smtClean="0"/>
              <a:t>20.03.2024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02CD6-7B2C-4CB0-A717-F211E1D77B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67426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38955E-F9FD-4B65-A09B-189E12D61B08}" type="datetimeFigureOut">
              <a:rPr lang="ru-RU" smtClean="0"/>
              <a:t>20.03.2024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102CD6-7B2C-4CB0-A717-F211E1D77B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86525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5" Type="http://schemas.openxmlformats.org/officeDocument/2006/relationships/image" Target="../media/image34.png"/><Relationship Id="rId4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53.png"/><Relationship Id="rId5" Type="http://schemas.openxmlformats.org/officeDocument/2006/relationships/image" Target="../media/image14.png"/><Relationship Id="rId4" Type="http://schemas.openxmlformats.org/officeDocument/2006/relationships/image" Target="../media/image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54.png"/><Relationship Id="rId4" Type="http://schemas.openxmlformats.org/officeDocument/2006/relationships/image" Target="../media/image3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8640960" cy="6480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Звёздный час - Заставка 1996-2002_(x-Minus0vka.ru) (1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0366" y="55444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543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568952" cy="1152128"/>
          </a:xfrm>
        </p:spPr>
        <p:txBody>
          <a:bodyPr>
            <a:normAutofit fontScale="90000"/>
          </a:bodyPr>
          <a:lstStyle/>
          <a:p>
            <a:r>
              <a:rPr lang="ru-RU" dirty="0"/>
              <a:t>Как называется главный город нашей республики? </a:t>
            </a:r>
          </a:p>
        </p:txBody>
      </p:sp>
      <p:pic>
        <p:nvPicPr>
          <p:cNvPr id="4100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526" y="1556792"/>
            <a:ext cx="8520945" cy="51125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7835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496944" cy="1224136"/>
          </a:xfrm>
        </p:spPr>
        <p:txBody>
          <a:bodyPr/>
          <a:lstStyle/>
          <a:p>
            <a:r>
              <a:rPr lang="ru-RU" dirty="0"/>
              <a:t> Кто является президентом КБР?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484784"/>
            <a:ext cx="8496944" cy="5116212"/>
          </a:xfrm>
        </p:spPr>
      </p:pic>
    </p:spTree>
    <p:extLst>
      <p:ext uri="{BB962C8B-B14F-4D97-AF65-F5344CB8AC3E}">
        <p14:creationId xmlns:p14="http://schemas.microsoft.com/office/powerpoint/2010/main" val="1503677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640960" cy="1228998"/>
          </a:xfrm>
        </p:spPr>
        <p:txBody>
          <a:bodyPr>
            <a:normAutofit fontScale="90000"/>
          </a:bodyPr>
          <a:lstStyle/>
          <a:p>
            <a:r>
              <a:rPr lang="ru-RU" dirty="0"/>
              <a:t>Как называется город в котором мы живем?</a:t>
            </a:r>
          </a:p>
        </p:txBody>
      </p:sp>
      <p:pic>
        <p:nvPicPr>
          <p:cNvPr id="5124" name="Picture 4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68"/>
          <a:stretch/>
        </p:blipFill>
        <p:spPr bwMode="auto">
          <a:xfrm>
            <a:off x="323528" y="1484784"/>
            <a:ext cx="8496944" cy="51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75320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Объект 4"/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04664"/>
            <a:ext cx="3687340" cy="2592388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36" b="19548"/>
          <a:stretch/>
        </p:blipFill>
        <p:spPr>
          <a:xfrm>
            <a:off x="4752868" y="434325"/>
            <a:ext cx="3867009" cy="261201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0" t="5971" r="7959" b="12885"/>
          <a:stretch/>
        </p:blipFill>
        <p:spPr>
          <a:xfrm>
            <a:off x="478812" y="3523432"/>
            <a:ext cx="3615332" cy="265788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59" t="8750" r="7705" b="8750"/>
          <a:stretch/>
        </p:blipFill>
        <p:spPr>
          <a:xfrm>
            <a:off x="4789722" y="3507586"/>
            <a:ext cx="3793302" cy="263091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44247" y="2983003"/>
            <a:ext cx="5760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004048" y="3128675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81436" y="6206888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004048" y="6138498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6599013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59" t="8750" r="7705" b="8750"/>
          <a:stretch/>
        </p:blipFill>
        <p:spPr>
          <a:xfrm>
            <a:off x="4789722" y="3507586"/>
            <a:ext cx="3793302" cy="2630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7083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27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260648"/>
            <a:ext cx="3600399" cy="338254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3659719"/>
            <a:ext cx="3672407" cy="299522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893" y="3607293"/>
            <a:ext cx="3494081" cy="302433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29" r="21661" b="3968"/>
          <a:stretch/>
        </p:blipFill>
        <p:spPr>
          <a:xfrm>
            <a:off x="5220072" y="260648"/>
            <a:ext cx="3554943" cy="334664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53890" y="1124744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788024" y="1124744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23167" y="4293096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806597" y="4293096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07946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27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29" r="21661" b="3968"/>
          <a:stretch/>
        </p:blipFill>
        <p:spPr>
          <a:xfrm>
            <a:off x="5220072" y="260648"/>
            <a:ext cx="3554943" cy="334664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88024" y="1124744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2741625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2" t="23921" r="4013" b="6193"/>
          <a:stretch/>
        </p:blipFill>
        <p:spPr>
          <a:xfrm>
            <a:off x="611557" y="404663"/>
            <a:ext cx="3960443" cy="2664297"/>
          </a:xfrm>
          <a:prstGeom prst="rect">
            <a:avLst/>
          </a:prstGeo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8" t="19433" r="3239" b="18295"/>
          <a:stretch/>
        </p:blipFill>
        <p:spPr bwMode="auto">
          <a:xfrm>
            <a:off x="611557" y="3480018"/>
            <a:ext cx="3960443" cy="2664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5" t="21193" r="2955" b="20852"/>
          <a:stretch/>
        </p:blipFill>
        <p:spPr>
          <a:xfrm>
            <a:off x="4668687" y="3480018"/>
            <a:ext cx="4111000" cy="2664296"/>
          </a:xfrm>
          <a:prstGeom prst="rect">
            <a:avLst/>
          </a:prstGeom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18" t="27677" r="19091" b="8687"/>
          <a:stretch/>
        </p:blipFill>
        <p:spPr bwMode="auto">
          <a:xfrm>
            <a:off x="4668687" y="404662"/>
            <a:ext cx="4103681" cy="2664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79148" y="3018353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663871" y="3068960"/>
            <a:ext cx="4586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62559" y="6144314"/>
            <a:ext cx="3385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783982" y="6144315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2683085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8" t="19433" r="3239" b="18295"/>
          <a:stretch/>
        </p:blipFill>
        <p:spPr bwMode="auto">
          <a:xfrm>
            <a:off x="611557" y="3480018"/>
            <a:ext cx="3960443" cy="2664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62559" y="6144314"/>
            <a:ext cx="3385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4676836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88640"/>
            <a:ext cx="3456383" cy="325227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018" y="260648"/>
            <a:ext cx="3327400" cy="318026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96" t="5852" r="21897" b="11648"/>
          <a:stretch/>
        </p:blipFill>
        <p:spPr>
          <a:xfrm>
            <a:off x="5292081" y="3462745"/>
            <a:ext cx="3456383" cy="3138320"/>
          </a:xfrm>
          <a:prstGeom prst="rect">
            <a:avLst/>
          </a:prstGeom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51" t="6591" r="21386" b="10227"/>
          <a:stretch/>
        </p:blipFill>
        <p:spPr bwMode="auto">
          <a:xfrm>
            <a:off x="899018" y="3440915"/>
            <a:ext cx="3327399" cy="3160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9552" y="1412776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870222" y="1412776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39552" y="4581128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866666" y="4581128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658885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8900" y="0"/>
            <a:ext cx="93218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1"/>
            <a:ext cx="8784976" cy="6480719"/>
          </a:xfrm>
        </p:spPr>
      </p:pic>
    </p:spTree>
    <p:extLst>
      <p:ext uri="{BB962C8B-B14F-4D97-AF65-F5344CB8AC3E}">
        <p14:creationId xmlns:p14="http://schemas.microsoft.com/office/powerpoint/2010/main" val="41708183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018" y="260648"/>
            <a:ext cx="3327400" cy="318026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39552" y="1412776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5881698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gimn-rossiyskoy-federacii_(VIDEOMIN.NET)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41412.339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 flipH="1">
            <a:off x="251520" y="188640"/>
            <a:ext cx="8640960" cy="6408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472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44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0"/>
            <a:ext cx="8640960" cy="648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4690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75"/>
          <a:stretch/>
        </p:blipFill>
        <p:spPr>
          <a:xfrm>
            <a:off x="323528" y="188640"/>
            <a:ext cx="8568952" cy="6480720"/>
          </a:xfrm>
        </p:spPr>
      </p:pic>
    </p:spTree>
    <p:extLst>
      <p:ext uri="{BB962C8B-B14F-4D97-AF65-F5344CB8AC3E}">
        <p14:creationId xmlns:p14="http://schemas.microsoft.com/office/powerpoint/2010/main" val="41669843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523" y="1600200"/>
            <a:ext cx="8010954" cy="4525963"/>
          </a:xfrm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0"/>
            <a:ext cx="8640960" cy="648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4406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523" y="1600200"/>
            <a:ext cx="8010954" cy="4525963"/>
          </a:xfrm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0"/>
            <a:ext cx="8578227" cy="6408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395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8900" y="0"/>
            <a:ext cx="93218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8784976" cy="6408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7534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0"/>
            <a:ext cx="8640960" cy="6408712"/>
          </a:xfrm>
        </p:spPr>
      </p:pic>
    </p:spTree>
    <p:extLst>
      <p:ext uri="{BB962C8B-B14F-4D97-AF65-F5344CB8AC3E}">
        <p14:creationId xmlns:p14="http://schemas.microsoft.com/office/powerpoint/2010/main" val="193502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1"/>
            <a:ext cx="8640959" cy="6480472"/>
          </a:xfrm>
        </p:spPr>
      </p:pic>
    </p:spTree>
    <p:extLst>
      <p:ext uri="{BB962C8B-B14F-4D97-AF65-F5344CB8AC3E}">
        <p14:creationId xmlns:p14="http://schemas.microsoft.com/office/powerpoint/2010/main" val="166439589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900" y="1831181"/>
            <a:ext cx="5410200" cy="4064000"/>
          </a:xfrm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448"/>
          <a:stretch/>
        </p:blipFill>
        <p:spPr>
          <a:xfrm>
            <a:off x="309928" y="1772816"/>
            <a:ext cx="8524144" cy="368789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300129" y="476672"/>
            <a:ext cx="4543744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72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 сентября</a:t>
            </a:r>
          </a:p>
        </p:txBody>
      </p:sp>
    </p:spTree>
    <p:extLst>
      <p:ext uri="{BB962C8B-B14F-4D97-AF65-F5344CB8AC3E}">
        <p14:creationId xmlns:p14="http://schemas.microsoft.com/office/powerpoint/2010/main" val="18022004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8900" y="0"/>
            <a:ext cx="93218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8784976" cy="648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93552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0550" y="1831181"/>
            <a:ext cx="5422900" cy="4064000"/>
          </a:xfrm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37" b="39772"/>
          <a:stretch/>
        </p:blipFill>
        <p:spPr bwMode="auto">
          <a:xfrm>
            <a:off x="251520" y="188640"/>
            <a:ext cx="8629930" cy="1944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132856"/>
            <a:ext cx="4411130" cy="446449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2650" y="2132856"/>
            <a:ext cx="4218800" cy="446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46473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749" y="188640"/>
            <a:ext cx="8654502" cy="6480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2896159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528" y="1600200"/>
            <a:ext cx="6788944" cy="4525963"/>
          </a:xfrm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648" y="188640"/>
            <a:ext cx="8622704" cy="648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70279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9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45" b="3603"/>
          <a:stretch/>
        </p:blipFill>
        <p:spPr bwMode="auto">
          <a:xfrm>
            <a:off x="251520" y="211269"/>
            <a:ext cx="8640960" cy="6458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3876814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831181"/>
            <a:ext cx="6096000" cy="4064000"/>
          </a:xfrm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237" y="188640"/>
            <a:ext cx="8611526" cy="648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3059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831181"/>
            <a:ext cx="6096000" cy="4064000"/>
          </a:xfrm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0"/>
            <a:ext cx="8640960" cy="648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08057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EVENT MUSIC - НАГРАЖДЕНИЕ ФАНФАРЫ 2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51920" y="3212976"/>
            <a:ext cx="1024880" cy="954212"/>
          </a:xfrm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07931"/>
            <a:ext cx="8640960" cy="6442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EVENT MUSIC - НАГРАЖДЕНИЕ ФАНФАРЫ 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18866" y="53732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727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131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3131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zagadat-jelanie-pod-padayuschuyu-zvezdu-2192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444208" y="5445224"/>
            <a:ext cx="648072" cy="432048"/>
          </a:xfrm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zagadat-jelanie-pod-padayuschuyu-zvezdu-219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499448" y="54452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560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45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645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822494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61774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8900" y="0"/>
            <a:ext cx="93218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827" y="224644"/>
            <a:ext cx="8784976" cy="6408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35470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619339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562684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80815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32847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2351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712968" cy="1228998"/>
          </a:xfrm>
        </p:spPr>
        <p:txBody>
          <a:bodyPr>
            <a:normAutofit fontScale="90000"/>
          </a:bodyPr>
          <a:lstStyle/>
          <a:p>
            <a:r>
              <a:rPr lang="ru-RU" dirty="0"/>
              <a:t>Как называется страна, в которой мы живём?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9" y="1837615"/>
            <a:ext cx="8668044" cy="4804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35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34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1" y="188640"/>
            <a:ext cx="8640958" cy="1228998"/>
          </a:xfrm>
        </p:spPr>
        <p:txBody>
          <a:bodyPr>
            <a:normAutofit fontScale="90000"/>
          </a:bodyPr>
          <a:lstStyle/>
          <a:p>
            <a:r>
              <a:rPr lang="ru-RU" dirty="0"/>
              <a:t> как называется столица нашей Родины?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1" y="1484784"/>
            <a:ext cx="8640959" cy="5184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443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34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568952" cy="1228998"/>
          </a:xfrm>
        </p:spPr>
        <p:txBody>
          <a:bodyPr>
            <a:normAutofit fontScale="90000"/>
          </a:bodyPr>
          <a:lstStyle/>
          <a:p>
            <a:r>
              <a:rPr lang="ru-RU" dirty="0"/>
              <a:t>Как называются люди, живущие в России?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1209" r="-8754" b="12456"/>
          <a:stretch/>
        </p:blipFill>
        <p:spPr bwMode="auto">
          <a:xfrm>
            <a:off x="323528" y="1412776"/>
            <a:ext cx="8568952" cy="52565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7556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34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7" y="188640"/>
            <a:ext cx="8529055" cy="1228998"/>
          </a:xfrm>
        </p:spPr>
        <p:txBody>
          <a:bodyPr/>
          <a:lstStyle/>
          <a:p>
            <a:r>
              <a:rPr lang="ru-RU" dirty="0"/>
              <a:t>Как зовут президента  Р.Ф?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484783"/>
            <a:ext cx="8529055" cy="5193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44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34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568952" cy="1228998"/>
          </a:xfrm>
        </p:spPr>
        <p:txBody>
          <a:bodyPr>
            <a:normAutofit fontScale="90000"/>
          </a:bodyPr>
          <a:lstStyle/>
          <a:p>
            <a:r>
              <a:rPr lang="ru-RU" dirty="0"/>
              <a:t>Как называется наша малая Родина в которой мы живем?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18" t="7454" r="12182" b="9152"/>
          <a:stretch/>
        </p:blipFill>
        <p:spPr>
          <a:xfrm>
            <a:off x="323528" y="1488441"/>
            <a:ext cx="8568952" cy="5180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600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1530</TotalTime>
  <Words>83</Words>
  <Application>Microsoft Office PowerPoint</Application>
  <PresentationFormat>Экран (4:3)</PresentationFormat>
  <Paragraphs>28</Paragraphs>
  <Slides>43</Slides>
  <Notes>0</Notes>
  <HiddenSlides>0</HiddenSlides>
  <MMClips>6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43</vt:i4>
      </vt:variant>
    </vt:vector>
  </HeadingPairs>
  <TitlesOfParts>
    <vt:vector size="47" baseType="lpstr">
      <vt:lpstr>Arial</vt:lpstr>
      <vt:lpstr>Calibri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Как называется страна, в которой мы живём? </vt:lpstr>
      <vt:lpstr> как называется столица нашей Родины? </vt:lpstr>
      <vt:lpstr>Как называются люди, живущие в России?</vt:lpstr>
      <vt:lpstr>Как зовут президента  Р.Ф?</vt:lpstr>
      <vt:lpstr>Как называется наша малая Родина в которой мы живем?</vt:lpstr>
      <vt:lpstr>Как называется главный город нашей республики? </vt:lpstr>
      <vt:lpstr> Кто является президентом КБР?</vt:lpstr>
      <vt:lpstr>Как называется город в котором мы живем?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Ольга Васильева</cp:lastModifiedBy>
  <cp:revision>51</cp:revision>
  <dcterms:created xsi:type="dcterms:W3CDTF">2024-03-11T18:03:05Z</dcterms:created>
  <dcterms:modified xsi:type="dcterms:W3CDTF">2024-03-20T08:07:41Z</dcterms:modified>
</cp:coreProperties>
</file>